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jpg" ContentType="image/jpe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58" r:id="rId5"/>
    <p:sldId id="262" r:id="rId6"/>
    <p:sldId id="261" r:id="rId7"/>
    <p:sldId id="260"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3"/>
  </p:normalViewPr>
  <p:slideViewPr>
    <p:cSldViewPr snapToGrid="0" snapToObjects="1">
      <p:cViewPr varScale="1">
        <p:scale>
          <a:sx n="90" d="100"/>
          <a:sy n="90" d="100"/>
        </p:scale>
        <p:origin x="89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g>
</file>

<file path=ppt/media/image2.tiff>
</file>

<file path=ppt/media/image3.tiff>
</file>

<file path=ppt/media/image4.tiff>
</file>

<file path=ppt/media/image5.JPG>
</file>

<file path=ppt/media/image6.JPG>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smtClean="0"/>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5/21/19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5/21/19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5/21/19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5/21/19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5/21/19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smtClean="0"/>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5/21/19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5/21/19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5/21/19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4000" b="1" dirty="0"/>
              <a:t>Capstone Project - The Battle of Neighborhoods- New York City </a:t>
            </a:r>
            <a:r>
              <a:rPr lang="en-US" dirty="0"/>
              <a:t/>
            </a:r>
            <a:br>
              <a:rPr lang="en-US" dirty="0"/>
            </a:br>
            <a:endParaRPr lang="en-US" dirty="0"/>
          </a:p>
        </p:txBody>
      </p:sp>
    </p:spTree>
    <p:extLst>
      <p:ext uri="{BB962C8B-B14F-4D97-AF65-F5344CB8AC3E}">
        <p14:creationId xmlns:p14="http://schemas.microsoft.com/office/powerpoint/2010/main" val="29035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br>
              <a:rPr lang="en-US" dirty="0" smtClean="0"/>
            </a:br>
            <a:endParaRPr lang="en-US" dirty="0"/>
          </a:p>
        </p:txBody>
      </p:sp>
      <p:sp>
        <p:nvSpPr>
          <p:cNvPr id="3" name="Content Placeholder 2"/>
          <p:cNvSpPr>
            <a:spLocks noGrp="1"/>
          </p:cNvSpPr>
          <p:nvPr>
            <p:ph idx="1"/>
          </p:nvPr>
        </p:nvSpPr>
        <p:spPr/>
        <p:txBody>
          <a:bodyPr>
            <a:normAutofit fontScale="85000" lnSpcReduction="10000"/>
          </a:bodyPr>
          <a:lstStyle/>
          <a:p>
            <a:r>
              <a:rPr lang="en-US" dirty="0"/>
              <a:t>Throughout its history, New York City has been a major point of entry for immigrants; the term "melting pot" was coined to describe densely populated immigrant neighborhoods on the Lower East Side. As many as 800 languages are spoken in New York, making it the most linguistically diverse city in the world. English remains the most widely spoken language, although there are areas in the outer boroughs in which up to 25% of people speak English as an alternate language, and/or have limited or no English language fluency. English is least spoken in neighborhoods such as Flushing, Sunset Park, and Corona. </a:t>
            </a:r>
          </a:p>
          <a:p>
            <a:r>
              <a:rPr lang="en-US" dirty="0"/>
              <a:t>With it's diverse culture , comes diverse food items. There are many </a:t>
            </a:r>
            <a:r>
              <a:rPr lang="en-US" dirty="0" smtClean="0"/>
              <a:t>restaurants </a:t>
            </a:r>
            <a:r>
              <a:rPr lang="en-US" dirty="0"/>
              <a:t>in New </a:t>
            </a:r>
            <a:r>
              <a:rPr lang="en-US" dirty="0" smtClean="0"/>
              <a:t>York </a:t>
            </a:r>
            <a:r>
              <a:rPr lang="en-US" dirty="0"/>
              <a:t>City, each </a:t>
            </a:r>
            <a:r>
              <a:rPr lang="en-US" dirty="0" smtClean="0"/>
              <a:t>belonging </a:t>
            </a:r>
            <a:r>
              <a:rPr lang="en-US" dirty="0"/>
              <a:t>to different categories like Chinese , Indian , French etc. </a:t>
            </a:r>
          </a:p>
          <a:p>
            <a:r>
              <a:rPr lang="en-US" dirty="0"/>
              <a:t>So as part of this project , we will list and visualize all major parts of New York City that has great </a:t>
            </a:r>
            <a:r>
              <a:rPr lang="en-US" dirty="0" smtClean="0"/>
              <a:t>Indian restaurants. </a:t>
            </a:r>
            <a:endParaRPr lang="en-US" dirty="0"/>
          </a:p>
          <a:p>
            <a:endParaRPr lang="en-US" dirty="0"/>
          </a:p>
        </p:txBody>
      </p:sp>
    </p:spTree>
    <p:extLst>
      <p:ext uri="{BB962C8B-B14F-4D97-AF65-F5344CB8AC3E}">
        <p14:creationId xmlns:p14="http://schemas.microsoft.com/office/powerpoint/2010/main" val="320126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223542" y="0"/>
            <a:ext cx="9744915" cy="6858000"/>
          </a:xfrm>
          <a:prstGeom prst="rect">
            <a:avLst/>
          </a:prstGeom>
        </p:spPr>
      </p:pic>
    </p:spTree>
    <p:extLst>
      <p:ext uri="{BB962C8B-B14F-4D97-AF65-F5344CB8AC3E}">
        <p14:creationId xmlns:p14="http://schemas.microsoft.com/office/powerpoint/2010/main" val="229718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1223542" y="0"/>
            <a:ext cx="9744915" cy="6858000"/>
          </a:xfrm>
          <a:prstGeom prst="rect">
            <a:avLst/>
          </a:prstGeom>
        </p:spPr>
      </p:pic>
    </p:spTree>
    <p:extLst>
      <p:ext uri="{BB962C8B-B14F-4D97-AF65-F5344CB8AC3E}">
        <p14:creationId xmlns:p14="http://schemas.microsoft.com/office/powerpoint/2010/main" val="1958729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03361" y="0"/>
            <a:ext cx="9385277" cy="6858000"/>
          </a:xfrm>
          <a:prstGeom prst="rect">
            <a:avLst/>
          </a:prstGeom>
        </p:spPr>
      </p:pic>
    </p:spTree>
    <p:extLst>
      <p:ext uri="{BB962C8B-B14F-4D97-AF65-F5344CB8AC3E}">
        <p14:creationId xmlns:p14="http://schemas.microsoft.com/office/powerpoint/2010/main" val="1347846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9800" y="1282700"/>
            <a:ext cx="10058400" cy="4174483"/>
          </a:xfrm>
          <a:prstGeom prst="rect">
            <a:avLst/>
          </a:prstGeom>
        </p:spPr>
      </p:pic>
    </p:spTree>
    <p:extLst>
      <p:ext uri="{BB962C8B-B14F-4D97-AF65-F5344CB8AC3E}">
        <p14:creationId xmlns:p14="http://schemas.microsoft.com/office/powerpoint/2010/main" val="1326885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944100" cy="6016798"/>
          </a:xfrm>
          <a:prstGeom prst="rect">
            <a:avLst/>
          </a:prstGeom>
        </p:spPr>
      </p:pic>
    </p:spTree>
    <p:extLst>
      <p:ext uri="{BB962C8B-B14F-4D97-AF65-F5344CB8AC3E}">
        <p14:creationId xmlns:p14="http://schemas.microsoft.com/office/powerpoint/2010/main" val="2023051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273968" y="0"/>
            <a:ext cx="9644063" cy="6858000"/>
          </a:xfrm>
          <a:prstGeom prst="rect">
            <a:avLst/>
          </a:prstGeom>
        </p:spPr>
      </p:pic>
    </p:spTree>
    <p:extLst>
      <p:ext uri="{BB962C8B-B14F-4D97-AF65-F5344CB8AC3E}">
        <p14:creationId xmlns:p14="http://schemas.microsoft.com/office/powerpoint/2010/main" val="1501635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71475" y="371475"/>
            <a:ext cx="8772525" cy="3139321"/>
          </a:xfrm>
          <a:prstGeom prst="rect">
            <a:avLst/>
          </a:prstGeom>
        </p:spPr>
        <p:txBody>
          <a:bodyPr wrap="square">
            <a:spAutoFit/>
          </a:bodyPr>
          <a:lstStyle/>
          <a:p>
            <a:r>
              <a:rPr lang="en-US" b="1" dirty="0" smtClean="0">
                <a:solidFill>
                  <a:srgbClr val="000000"/>
                </a:solidFill>
                <a:latin typeface="ibm-plex-sans" charset="0"/>
              </a:rPr>
              <a:t>Conclusion</a:t>
            </a:r>
          </a:p>
          <a:p>
            <a:endParaRPr lang="en-US" dirty="0">
              <a:solidFill>
                <a:srgbClr val="000000"/>
              </a:solidFill>
              <a:latin typeface="ibm-plex-sans" charset="0"/>
            </a:endParaRPr>
          </a:p>
          <a:p>
            <a:r>
              <a:rPr lang="en-US" dirty="0">
                <a:solidFill>
                  <a:srgbClr val="000000"/>
                </a:solidFill>
                <a:latin typeface="ibm-plex-sans" charset="0"/>
              </a:rPr>
              <a:t>Astoria(Queens), </a:t>
            </a:r>
            <a:r>
              <a:rPr lang="en-US" dirty="0" err="1">
                <a:solidFill>
                  <a:srgbClr val="000000"/>
                </a:solidFill>
                <a:latin typeface="ibm-plex-sans" charset="0"/>
              </a:rPr>
              <a:t>Blissville</a:t>
            </a:r>
            <a:r>
              <a:rPr lang="en-US" dirty="0">
                <a:solidFill>
                  <a:srgbClr val="000000"/>
                </a:solidFill>
                <a:latin typeface="ibm-plex-sans" charset="0"/>
              </a:rPr>
              <a:t>(Queens), Civic Center(Manhattan) are some of the best neighborhoods for </a:t>
            </a:r>
            <a:r>
              <a:rPr lang="en-US" dirty="0" smtClean="0">
                <a:solidFill>
                  <a:srgbClr val="000000"/>
                </a:solidFill>
                <a:latin typeface="ibm-plex-sans" charset="0"/>
              </a:rPr>
              <a:t>Indian </a:t>
            </a:r>
            <a:r>
              <a:rPr lang="en-US" dirty="0">
                <a:solidFill>
                  <a:srgbClr val="000000"/>
                </a:solidFill>
                <a:latin typeface="ibm-plex-sans" charset="0"/>
              </a:rPr>
              <a:t>cuisine. Manhattan have potential Indian </a:t>
            </a:r>
            <a:r>
              <a:rPr lang="en-US" dirty="0" smtClean="0">
                <a:solidFill>
                  <a:srgbClr val="000000"/>
                </a:solidFill>
                <a:latin typeface="ibm-plex-sans" charset="0"/>
              </a:rPr>
              <a:t>Restaurant </a:t>
            </a:r>
            <a:r>
              <a:rPr lang="en-US" dirty="0">
                <a:solidFill>
                  <a:srgbClr val="000000"/>
                </a:solidFill>
                <a:latin typeface="ibm-plex-sans" charset="0"/>
              </a:rPr>
              <a:t>Market/ Staten Island ranks last in average rating of Indian </a:t>
            </a:r>
            <a:r>
              <a:rPr lang="en-US" dirty="0" smtClean="0">
                <a:solidFill>
                  <a:srgbClr val="000000"/>
                </a:solidFill>
                <a:latin typeface="ibm-plex-sans" charset="0"/>
              </a:rPr>
              <a:t>Restaurants. </a:t>
            </a:r>
            <a:r>
              <a:rPr lang="en-US" dirty="0">
                <a:solidFill>
                  <a:srgbClr val="000000"/>
                </a:solidFill>
                <a:latin typeface="ibm-plex-sans" charset="0"/>
              </a:rPr>
              <a:t>Manhattan is the best place to stay if you prefer Indian Cuisine.</a:t>
            </a:r>
          </a:p>
          <a:p>
            <a:endParaRPr lang="en-US" b="1" dirty="0" smtClean="0">
              <a:solidFill>
                <a:srgbClr val="000000"/>
              </a:solidFill>
              <a:latin typeface="ibm-plex-sans" charset="0"/>
            </a:endParaRPr>
          </a:p>
          <a:p>
            <a:r>
              <a:rPr lang="en-US" b="1" dirty="0" smtClean="0">
                <a:solidFill>
                  <a:srgbClr val="000000"/>
                </a:solidFill>
                <a:latin typeface="ibm-plex-sans" charset="0"/>
              </a:rPr>
              <a:t>Limitations</a:t>
            </a:r>
            <a:endParaRPr lang="en-US" dirty="0">
              <a:solidFill>
                <a:srgbClr val="000000"/>
              </a:solidFill>
              <a:latin typeface="ibm-plex-sans" charset="0"/>
            </a:endParaRPr>
          </a:p>
          <a:p>
            <a:endParaRPr lang="en-US" dirty="0" smtClean="0">
              <a:solidFill>
                <a:srgbClr val="000000"/>
              </a:solidFill>
              <a:latin typeface="ibm-plex-sans" charset="0"/>
            </a:endParaRPr>
          </a:p>
          <a:p>
            <a:r>
              <a:rPr lang="en-US" dirty="0" smtClean="0">
                <a:solidFill>
                  <a:srgbClr val="000000"/>
                </a:solidFill>
                <a:latin typeface="ibm-plex-sans" charset="0"/>
              </a:rPr>
              <a:t>The </a:t>
            </a:r>
            <a:r>
              <a:rPr lang="en-US" dirty="0">
                <a:solidFill>
                  <a:srgbClr val="000000"/>
                </a:solidFill>
                <a:latin typeface="ibm-plex-sans" charset="0"/>
              </a:rPr>
              <a:t>ranking is purely on basis of rating of </a:t>
            </a:r>
            <a:r>
              <a:rPr lang="en-US" dirty="0" smtClean="0">
                <a:solidFill>
                  <a:srgbClr val="000000"/>
                </a:solidFill>
                <a:latin typeface="ibm-plex-sans" charset="0"/>
              </a:rPr>
              <a:t>restaurants </a:t>
            </a:r>
            <a:r>
              <a:rPr lang="en-US" dirty="0">
                <a:solidFill>
                  <a:srgbClr val="000000"/>
                </a:solidFill>
                <a:latin typeface="ibm-plex-sans" charset="0"/>
              </a:rPr>
              <a:t>The accuracy of data depends purely depends on the data provided by </a:t>
            </a:r>
            <a:r>
              <a:rPr lang="en-US" dirty="0" err="1">
                <a:solidFill>
                  <a:srgbClr val="000000"/>
                </a:solidFill>
                <a:latin typeface="ibm-plex-sans" charset="0"/>
              </a:rPr>
              <a:t>FourSquare</a:t>
            </a:r>
            <a:endParaRPr lang="en-US" b="0" i="0" dirty="0">
              <a:solidFill>
                <a:srgbClr val="000000"/>
              </a:solidFill>
              <a:effectLst/>
              <a:latin typeface="ibm-plex-sans" charset="0"/>
            </a:endParaRPr>
          </a:p>
        </p:txBody>
      </p:sp>
    </p:spTree>
    <p:extLst>
      <p:ext uri="{BB962C8B-B14F-4D97-AF65-F5344CB8AC3E}">
        <p14:creationId xmlns:p14="http://schemas.microsoft.com/office/powerpoint/2010/main" val="659379297"/>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13</TotalTime>
  <Words>256</Words>
  <Application>Microsoft Macintosh PowerPoint</Application>
  <PresentationFormat>Widescreen</PresentationFormat>
  <Paragraphs>12</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Gill Sans MT</vt:lpstr>
      <vt:lpstr>ibm-plex-sans</vt:lpstr>
      <vt:lpstr>Arial</vt:lpstr>
      <vt:lpstr>Gallery</vt:lpstr>
      <vt:lpstr>Capstone Project - The Battle of Neighborhoods- New York City  </vt:lpstr>
      <vt:lpstr>Introduction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Neighborhoods- New York City  </dc:title>
  <dc:creator>Microsoft Office User</dc:creator>
  <cp:lastModifiedBy>Microsoft Office User</cp:lastModifiedBy>
  <cp:revision>12</cp:revision>
  <dcterms:created xsi:type="dcterms:W3CDTF">2019-05-21T16:54:23Z</dcterms:created>
  <dcterms:modified xsi:type="dcterms:W3CDTF">2019-05-21T17:11:55Z</dcterms:modified>
</cp:coreProperties>
</file>

<file path=docProps/thumbnail.jpeg>
</file>